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notesMasterIdLst>
    <p:notesMasterId r:id="rId4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CE103 Algorithms and Programming-I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2022-01-29T00:19:35Z</dcterms:created>
  <dcterms:modified xsi:type="dcterms:W3CDTF">2022-01-29T00:19:35Z</dcterms:modified>
</cp:coreProperties>
</file>